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4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56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75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1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58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3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28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9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36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8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6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DC87-1021-4E4F-82D3-20758F68577B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1FA39-D48C-460B-AB7C-6DB82A21C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2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1-0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52" y="1122363"/>
            <a:ext cx="10825433" cy="3881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16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2016-03-02T12:54:54Z</dcterms:created>
  <dcterms:modified xsi:type="dcterms:W3CDTF">2016-03-03T11:45:04Z</dcterms:modified>
</cp:coreProperties>
</file>